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3"/>
  </p:notesMasterIdLst>
  <p:handoutMasterIdLst>
    <p:handoutMasterId r:id="rId14"/>
  </p:handoutMasterIdLst>
  <p:sldIdLst>
    <p:sldId id="746" r:id="rId2"/>
    <p:sldId id="738" r:id="rId3"/>
    <p:sldId id="747" r:id="rId4"/>
    <p:sldId id="749" r:id="rId5"/>
    <p:sldId id="750" r:id="rId6"/>
    <p:sldId id="751" r:id="rId7"/>
    <p:sldId id="752" r:id="rId8"/>
    <p:sldId id="753" r:id="rId9"/>
    <p:sldId id="756" r:id="rId10"/>
    <p:sldId id="755" r:id="rId11"/>
    <p:sldId id="754" r:id="rId12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>
      <p:cViewPr varScale="1">
        <p:scale>
          <a:sx n="40" d="100"/>
          <a:sy n="40" d="100"/>
        </p:scale>
        <p:origin x="34" y="22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01.04.2018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01.04.2018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Первый подход к формированию 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Шли снизу вверх</a:t>
            </a:r>
          </a:p>
          <a:p>
            <a:pPr lvl="2"/>
            <a:r>
              <a:rPr lang="ru-RU" dirty="0" smtClean="0"/>
              <a:t>не использовали в примерах</a:t>
            </a:r>
            <a:r>
              <a:rPr lang="en-US" dirty="0" smtClean="0"/>
              <a:t> vector, </a:t>
            </a:r>
            <a:r>
              <a:rPr lang="ru-RU" dirty="0" smtClean="0"/>
              <a:t>потому что это шаблон класса</a:t>
            </a:r>
          </a:p>
          <a:p>
            <a:pPr lvl="2"/>
            <a:endParaRPr lang="ru-RU" dirty="0" smtClean="0"/>
          </a:p>
          <a:p>
            <a:pPr lvl="1"/>
            <a:r>
              <a:rPr lang="ru-RU" dirty="0" smtClean="0"/>
              <a:t>Уделяли много внимания нюансам</a:t>
            </a:r>
          </a:p>
          <a:p>
            <a:pPr lvl="2"/>
            <a:r>
              <a:rPr lang="en-US" dirty="0" smtClean="0"/>
              <a:t>string – </a:t>
            </a:r>
            <a:r>
              <a:rPr lang="ru-RU" dirty="0" smtClean="0"/>
              <a:t>это часть библиотеки, а не языка</a:t>
            </a:r>
          </a:p>
          <a:p>
            <a:pPr lvl="2"/>
            <a:r>
              <a:rPr lang="ru-RU" dirty="0" smtClean="0"/>
              <a:t>рассказали все правила выведения типа при использовании </a:t>
            </a:r>
            <a:r>
              <a:rPr lang="en-US" dirty="0" smtClean="0"/>
              <a:t>auto</a:t>
            </a:r>
            <a:endParaRPr lang="en-US" dirty="0"/>
          </a:p>
          <a:p>
            <a:pPr lvl="2"/>
            <a:endParaRPr lang="ru-RU" dirty="0"/>
          </a:p>
          <a:p>
            <a:pPr lvl="1"/>
            <a:r>
              <a:rPr lang="ru-RU" dirty="0" smtClean="0"/>
              <a:t>Были невыразительны</a:t>
            </a:r>
          </a:p>
          <a:p>
            <a:pPr lvl="2"/>
            <a:r>
              <a:rPr lang="ru-RU" dirty="0" smtClean="0"/>
              <a:t>в видео использовали только слайды с текстом и кодом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8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/>
              <a:t>писать </a:t>
            </a:r>
            <a:r>
              <a:rPr lang="ru-RU" dirty="0"/>
              <a:t>на С++ </a:t>
            </a:r>
            <a:r>
              <a:rPr lang="ru-RU" dirty="0" err="1"/>
              <a:t>ресурсо</a:t>
            </a:r>
            <a:r>
              <a:rPr lang="ru-RU" dirty="0"/>
              <a:t>-безопасный </a:t>
            </a:r>
            <a:r>
              <a:rPr lang="ru-RU" dirty="0" smtClean="0"/>
              <a:t>код</a:t>
            </a:r>
            <a:endParaRPr lang="ru-RU" dirty="0"/>
          </a:p>
          <a:p>
            <a:pPr lvl="2"/>
            <a:r>
              <a:rPr lang="ru-RU" dirty="0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59100</TotalTime>
  <Words>361</Words>
  <Application>Microsoft Office PowerPoint</Application>
  <PresentationFormat>Произвольный</PresentationFormat>
  <Paragraphs>102</Paragraphs>
  <Slides>11</Slides>
  <Notes>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Impact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Первый подход к формированию программы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1330</cp:revision>
  <dcterms:created xsi:type="dcterms:W3CDTF">2014-09-09T08:22:07Z</dcterms:created>
  <dcterms:modified xsi:type="dcterms:W3CDTF">2018-04-01T12:00:47Z</dcterms:modified>
  <cp:category>presentation technology</cp:category>
</cp:coreProperties>
</file>